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71F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PRODUCT OF KRINARAI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FleatPro — How to Use FleatPro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8346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onboarding · September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FleatPro is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workspace for operations, fleet, finance, and people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transport and asset-heavy businesses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product of KRINARAI</a:t>
            </a:r>
            <a:endParaRPr lang="en-US" sz="1400" dirty="0"/>
          </a:p>
        </p:txBody>
      </p:sp>
      <p:pic>
        <p:nvPicPr>
          <p:cNvPr id="6" name="Image 0" descr="/Users/rupesh/Downloads/fleatpro/public/help/screenshot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operations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 → Jobs → Fleet &amp; people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 progress and GPS movement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Invoice, collect payment, review reports</a:t>
            </a:r>
            <a:endParaRPr lang="en-US" sz="1400" dirty="0"/>
          </a:p>
        </p:txBody>
      </p:sp>
      <p:pic>
        <p:nvPicPr>
          <p:cNvPr id="6" name="Image 0" descr="/Users/rupesh/Downloads/fleatpro/public/help/screenshots/jo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&amp; HRMS work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Employees and drivers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 and leave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Payroll runs and payslips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Documents with expiry awareness</a:t>
            </a:r>
            <a:endParaRPr lang="en-US" sz="1400" dirty="0"/>
          </a:p>
        </p:txBody>
      </p:sp>
      <p:pic>
        <p:nvPicPr>
          <p:cNvPr id="6" name="Image 0" descr="/Users/rupesh/Downloads/fleatpro/public/help/screenshots/workfor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 (1–4)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Dashboard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Company profile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Branches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Invite Team and set Roles</a:t>
            </a:r>
            <a:endParaRPr lang="en-US" sz="1400" dirty="0"/>
          </a:p>
        </p:txBody>
      </p:sp>
      <p:pic>
        <p:nvPicPr>
          <p:cNvPr id="6" name="Image 0" descr="/Users/rupesh/Downloads/fleatpro/public/help/screenshots/compan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 (5–8)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Customers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Vendors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Fleet assets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 Drivers &amp; people</a:t>
            </a:r>
            <a:endParaRPr lang="en-US" sz="1400" dirty="0"/>
          </a:p>
        </p:txBody>
      </p:sp>
      <p:pic>
        <p:nvPicPr>
          <p:cNvPr id="6" name="Image 0" descr="/Users/rupesh/Downloads/fleatpro/public/help/screenshots/custom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Started (9–13)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Create Jobs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GPS (optional)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Expenses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 &amp; collect Payments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Review Reports</a:t>
            </a:r>
            <a:endParaRPr lang="en-US" sz="1400" dirty="0"/>
          </a:p>
        </p:txBody>
      </p:sp>
      <p:pic>
        <p:nvPicPr>
          <p:cNvPr id="6" name="Image 0" descr="/Users/rupesh/Downloads/fleatpro/public/help/screenshots/invoi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Relationships → Customers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to jobs and invoices</a:t>
            </a:r>
            <a:endParaRPr lang="en-US" sz="1400" dirty="0"/>
          </a:p>
        </p:txBody>
      </p:sp>
      <p:pic>
        <p:nvPicPr>
          <p:cNvPr id="6" name="Image 0" descr="/Users/rupesh/Downloads/fleatpro/public/help/screenshots/custom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Fleet &amp; assets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→ Assets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to jobs and GPS devices</a:t>
            </a:r>
            <a:endParaRPr lang="en-US" sz="1400" dirty="0"/>
          </a:p>
        </p:txBody>
      </p:sp>
      <p:pic>
        <p:nvPicPr>
          <p:cNvPr id="6" name="Image 0" descr="/Users/rupesh/Downloads/fleatpro/public/help/screenshots/asse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 → Jobs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Assign people and assets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status as work progresses</a:t>
            </a:r>
            <a:endParaRPr lang="en-US" sz="1400" dirty="0"/>
          </a:p>
        </p:txBody>
      </p:sp>
      <p:pic>
        <p:nvPicPr>
          <p:cNvPr id="6" name="Image 0" descr="/Users/rupesh/Downloads/fleatpro/public/help/screenshots/job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tracking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 map, devices, history, geofences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Trips appear after movement</a:t>
            </a:r>
            <a:endParaRPr lang="en-US" sz="1400" dirty="0"/>
          </a:p>
        </p:txBody>
      </p:sp>
      <p:pic>
        <p:nvPicPr>
          <p:cNvPr id="6" name="Image 0" descr="/Users/rupesh/Downloads/fleatpro/public/help/screenshots/gps-liv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Expenses &amp; driver claims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 → Expenses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expenses for trip costs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Approve before ledger posting</a:t>
            </a:r>
            <a:endParaRPr lang="en-US" sz="1400" dirty="0"/>
          </a:p>
        </p:txBody>
      </p:sp>
      <p:pic>
        <p:nvPicPr>
          <p:cNvPr id="6" name="Image 0" descr="/Users/rupesh/Downloads/fleatpro/public/help/screenshots/expens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Invoices &amp; payments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Draft branded invoices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PDF or secure link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payments to clear balances</a:t>
            </a:r>
            <a:endParaRPr lang="en-US" sz="1400" dirty="0"/>
          </a:p>
        </p:txBody>
      </p:sp>
      <p:pic>
        <p:nvPicPr>
          <p:cNvPr id="6" name="Image 0" descr="/Users/rupesh/Downloads/fleatpro/public/help/screenshots/invoic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Payroll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&amp; HR → Payroll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Structures, runs, approve, pay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Payslips for employees</a:t>
            </a:r>
            <a:endParaRPr lang="en-US" sz="1400" dirty="0"/>
          </a:p>
        </p:txBody>
      </p:sp>
      <p:pic>
        <p:nvPicPr>
          <p:cNvPr id="6" name="Image 0" descr="/Users/rupesh/Downloads/fleatpro/public/help/screenshots/payrol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 &amp; leave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 check-in and devices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 requests and manager inbox</a:t>
            </a:r>
            <a:endParaRPr lang="en-US" sz="1400" dirty="0"/>
          </a:p>
        </p:txBody>
      </p:sp>
      <p:pic>
        <p:nvPicPr>
          <p:cNvPr id="6" name="Image 0" descr="/Users/rupesh/Downloads/fleatpro/public/help/screenshots/attend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&amp; documents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Charts and CSV exports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Store licenses and contracts</a:t>
            </a:r>
            <a:endParaRPr lang="en-US" sz="1400" dirty="0"/>
          </a:p>
        </p:txBody>
      </p:sp>
      <p:pic>
        <p:nvPicPr>
          <p:cNvPr id="6" name="Image 0" descr="/Users/rupesh/Downloads/fleatpro/public/help/screenshots/repo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Settings that matter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 branding for invoices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Team, roles, email notifications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Billing for your company plan</a:t>
            </a:r>
            <a:endParaRPr lang="en-US" sz="1400" dirty="0"/>
          </a:p>
        </p:txBody>
      </p:sp>
      <p:pic>
        <p:nvPicPr>
          <p:cNvPr id="6" name="Image 0" descr="/Users/rupesh/Downloads/fleatpro/public/help/screenshots/compan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F7FA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4B8A6"/>
          </a:solidFill>
          <a:ln/>
        </p:spPr>
      </p:sp>
      <p:sp>
        <p:nvSpPr>
          <p:cNvPr id="4" name="Text 2"/>
          <p:cNvSpPr/>
          <p:nvPr/>
        </p:nvSpPr>
        <p:spPr>
          <a:xfrm>
            <a:off x="411480" y="274320"/>
            <a:ext cx="8321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35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to get help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11480" y="868680"/>
            <a:ext cx="402336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In-app: header → Help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 Help Center at /help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Download PDF and PPTX from /help/downloads</a:t>
            </a:r>
            <a:endParaRPr lang="en-US" sz="1400" dirty="0"/>
          </a:p>
        </p:txBody>
      </p:sp>
      <p:pic>
        <p:nvPicPr>
          <p:cNvPr id="6" name="Image 0" descr="/Users/rupesh/Downloads/fleatpro/public/help/screenshots/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868680"/>
            <a:ext cx="402336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71F2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371600"/>
            <a:ext cx="8046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PRODUCT OF KRINARAI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8046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You’re ready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48640" y="283464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FleatPro Help Center and follow the checklist.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FleatPro — How to Use FleatPro</dc:title>
  <dc:subject>Customer onboarding · September 2026</dc:subject>
  <dc:creator>KRINARAI</dc:creator>
  <cp:lastModifiedBy>KRINARAI</cp:lastModifiedBy>
  <cp:revision>1</cp:revision>
  <dcterms:created xsi:type="dcterms:W3CDTF">2026-09-08T21:02:51Z</dcterms:created>
  <dcterms:modified xsi:type="dcterms:W3CDTF">2026-09-08T21:02:51Z</dcterms:modified>
</cp:coreProperties>
</file>